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hsAcabaEWbFM2gozbhXvAyg4aM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/>
          <p:nvPr/>
        </p:nvSpPr>
        <p:spPr>
          <a:xfrm>
            <a:off x="533400" y="762000"/>
            <a:ext cx="1716456" cy="9144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IN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Complaint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IN" sz="16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(Complaint Box/ To the Cell)</a:t>
            </a:r>
            <a:r>
              <a:rPr lang="en-IN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 b="0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2"/>
          <p:cNvSpPr/>
          <p:nvPr/>
        </p:nvSpPr>
        <p:spPr>
          <a:xfrm>
            <a:off x="533400" y="1981200"/>
            <a:ext cx="1716456" cy="9144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IN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Freeze</a:t>
            </a:r>
            <a:endParaRPr sz="1800" b="0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493344" y="3200400"/>
            <a:ext cx="1716456" cy="9144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IN" sz="16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IN" sz="16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By </a:t>
            </a:r>
            <a:r>
              <a:rPr lang="en-IN"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Core </a:t>
            </a:r>
            <a:r>
              <a:rPr lang="en-IN" sz="16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Member</a:t>
            </a:r>
            <a:endParaRPr sz="1600" b="0" i="0" u="none" strike="noStrike" cap="none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457200" y="4419600"/>
            <a:ext cx="1716456" cy="9144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IN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Analyse</a:t>
            </a:r>
            <a:endParaRPr sz="1800" b="0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457200" y="5665745"/>
            <a:ext cx="1716456" cy="887455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IN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Action/ Settlement</a:t>
            </a:r>
            <a:endParaRPr sz="1800" b="0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1039368" y="1676400"/>
            <a:ext cx="484632" cy="304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"/>
          <p:cNvSpPr/>
          <p:nvPr/>
        </p:nvSpPr>
        <p:spPr>
          <a:xfrm>
            <a:off x="1039368" y="2895600"/>
            <a:ext cx="484632" cy="304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"/>
          <p:cNvSpPr/>
          <p:nvPr/>
        </p:nvSpPr>
        <p:spPr>
          <a:xfrm>
            <a:off x="990600" y="4114800"/>
            <a:ext cx="484632" cy="304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990600" y="5334000"/>
            <a:ext cx="484632" cy="304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3200400" y="304800"/>
            <a:ext cx="3200400" cy="3810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None/>
            </a:pPr>
            <a:r>
              <a:rPr lang="en-IN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Complaint </a:t>
            </a:r>
            <a:endParaRPr/>
          </a:p>
        </p:txBody>
      </p:sp>
      <p:sp>
        <p:nvSpPr>
          <p:cNvPr id="94" name="Google Shape;94;p2"/>
          <p:cNvSpPr/>
          <p:nvPr/>
        </p:nvSpPr>
        <p:spPr>
          <a:xfrm>
            <a:off x="3200400" y="1828800"/>
            <a:ext cx="3276600" cy="7620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Calibri"/>
              <a:buNone/>
            </a:pPr>
            <a:r>
              <a:rPr lang="en-IN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Complaint Send to the Concern committee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Calibri"/>
              <a:buNone/>
            </a:pPr>
            <a:r>
              <a:rPr lang="en-IN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(Chair person</a:t>
            </a:r>
            <a:r>
              <a:rPr lang="en-IN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sp>
        <p:nvSpPr>
          <p:cNvPr id="95" name="Google Shape;95;p2"/>
          <p:cNvSpPr/>
          <p:nvPr/>
        </p:nvSpPr>
        <p:spPr>
          <a:xfrm>
            <a:off x="3200400" y="2895600"/>
            <a:ext cx="3321424" cy="7620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None/>
            </a:pPr>
            <a:r>
              <a:rPr lang="en-IN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Formation of Task force Appointed for monitoring  and verification of incident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None/>
            </a:pPr>
            <a:r>
              <a:rPr lang="en-I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(HoD of the Concern Department also be a Task Force Member)</a:t>
            </a: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3200400" y="3962400"/>
            <a:ext cx="3352800" cy="7620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Primary Observation  and report submitted by Task </a:t>
            </a:r>
            <a:r>
              <a:rPr lang="en-I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force to the Chair Person</a:t>
            </a: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3200399" y="4953000"/>
            <a:ext cx="3352801" cy="7620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None/>
            </a:pPr>
            <a:r>
              <a:rPr lang="en-IN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Escalation of report if not satisfied</a:t>
            </a:r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3200399" y="6019800"/>
            <a:ext cx="3375213" cy="7620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None/>
            </a:pPr>
            <a:r>
              <a:rPr lang="en-IN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Action taken by chair person based on report</a:t>
            </a: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7924800" y="4724400"/>
            <a:ext cx="1676400" cy="7620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None/>
            </a:pPr>
            <a:r>
              <a:rPr lang="en-IN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Conciliation &amp; settlement</a:t>
            </a:r>
            <a:endParaRPr/>
          </a:p>
        </p:txBody>
      </p:sp>
      <p:sp>
        <p:nvSpPr>
          <p:cNvPr id="100" name="Google Shape;100;p2"/>
          <p:cNvSpPr/>
          <p:nvPr/>
        </p:nvSpPr>
        <p:spPr>
          <a:xfrm>
            <a:off x="8001000" y="6019800"/>
            <a:ext cx="1600200" cy="7620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None/>
            </a:pPr>
            <a:r>
              <a:rPr lang="en-IN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Penalty &amp; sanction</a:t>
            </a:r>
            <a:endParaRPr/>
          </a:p>
        </p:txBody>
      </p:sp>
      <p:cxnSp>
        <p:nvCxnSpPr>
          <p:cNvPr id="101" name="Google Shape;101;p2"/>
          <p:cNvCxnSpPr>
            <a:endCxn id="99" idx="1"/>
          </p:cNvCxnSpPr>
          <p:nvPr/>
        </p:nvCxnSpPr>
        <p:spPr>
          <a:xfrm rot="10800000" flipH="1">
            <a:off x="6553200" y="5105400"/>
            <a:ext cx="1371600" cy="114300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2" name="Google Shape;102;p2"/>
          <p:cNvCxnSpPr/>
          <p:nvPr/>
        </p:nvCxnSpPr>
        <p:spPr>
          <a:xfrm>
            <a:off x="6553200" y="6248400"/>
            <a:ext cx="144780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3" name="Google Shape;103;p2"/>
          <p:cNvSpPr/>
          <p:nvPr/>
        </p:nvSpPr>
        <p:spPr>
          <a:xfrm>
            <a:off x="10134600" y="4495800"/>
            <a:ext cx="730624" cy="2079812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200"/>
            </a:pPr>
            <a:r>
              <a:rPr lang="en-IN" sz="1200" dirty="0">
                <a:solidFill>
                  <a:schemeClr val="tx1"/>
                </a:solidFill>
              </a:rPr>
              <a:t>Report</a:t>
            </a:r>
            <a:r>
              <a:rPr lang="en-US" altLang="en-IN" sz="1200" dirty="0">
                <a:solidFill>
                  <a:schemeClr val="tx1"/>
                </a:solidFill>
              </a:rPr>
              <a:t> submission </a:t>
            </a:r>
            <a:r>
              <a:rPr lang="en-IN" sz="1200" dirty="0">
                <a:solidFill>
                  <a:schemeClr val="tx1"/>
                </a:solidFill>
              </a:rPr>
              <a:t> to </a:t>
            </a:r>
            <a:r>
              <a:rPr lang="en-US" altLang="en-IN" sz="1200" dirty="0">
                <a:solidFill>
                  <a:schemeClr val="tx1"/>
                </a:solidFill>
              </a:rPr>
              <a:t>VC </a:t>
            </a:r>
            <a:r>
              <a:rPr lang="en-US" altLang="en-IN" sz="1200" smtClean="0">
                <a:solidFill>
                  <a:schemeClr val="tx1"/>
                </a:solidFill>
              </a:rPr>
              <a:t>Office/Dean Academic </a:t>
            </a:r>
            <a:endParaRPr dirty="0"/>
          </a:p>
        </p:txBody>
      </p:sp>
      <p:sp>
        <p:nvSpPr>
          <p:cNvPr id="104" name="Google Shape;104;p2"/>
          <p:cNvSpPr/>
          <p:nvPr/>
        </p:nvSpPr>
        <p:spPr>
          <a:xfrm>
            <a:off x="11232776" y="4495800"/>
            <a:ext cx="883024" cy="2079812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en-IN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Retro inspection by committee for avoidance of  future incident   </a:t>
            </a:r>
            <a:endParaRPr/>
          </a:p>
        </p:txBody>
      </p:sp>
      <p:cxnSp>
        <p:nvCxnSpPr>
          <p:cNvPr id="105" name="Google Shape;105;p2"/>
          <p:cNvCxnSpPr>
            <a:stCxn id="99" idx="3"/>
          </p:cNvCxnSpPr>
          <p:nvPr/>
        </p:nvCxnSpPr>
        <p:spPr>
          <a:xfrm>
            <a:off x="9601200" y="5105400"/>
            <a:ext cx="53340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6" name="Google Shape;106;p2"/>
          <p:cNvCxnSpPr/>
          <p:nvPr/>
        </p:nvCxnSpPr>
        <p:spPr>
          <a:xfrm>
            <a:off x="9601200" y="6248400"/>
            <a:ext cx="53340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7" name="Google Shape;107;p2"/>
          <p:cNvCxnSpPr>
            <a:stCxn id="103" idx="3"/>
            <a:endCxn id="104" idx="1"/>
          </p:cNvCxnSpPr>
          <p:nvPr/>
        </p:nvCxnSpPr>
        <p:spPr>
          <a:xfrm>
            <a:off x="10865224" y="5535706"/>
            <a:ext cx="36750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8" name="Google Shape;108;p2"/>
          <p:cNvSpPr/>
          <p:nvPr/>
        </p:nvSpPr>
        <p:spPr>
          <a:xfrm>
            <a:off x="3200399" y="990600"/>
            <a:ext cx="3200401" cy="685800"/>
          </a:xfrm>
          <a:prstGeom prst="rect">
            <a:avLst/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None/>
            </a:pPr>
            <a:r>
              <a:rPr lang="en-IN" sz="105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Students and </a:t>
            </a:r>
            <a:r>
              <a:rPr lang="en-IN" sz="1050" dirty="0" smtClean="0">
                <a:latin typeface="Times New Roman"/>
                <a:ea typeface="Times New Roman"/>
                <a:cs typeface="Times New Roman"/>
                <a:sym typeface="Times New Roman"/>
              </a:rPr>
              <a:t>Staff members </a:t>
            </a:r>
            <a:r>
              <a:rPr lang="en-IN" sz="105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</a:t>
            </a:r>
            <a:r>
              <a:rPr lang="en-IN" sz="105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submit a complaint with the official in-charge by submitting a complaint form, discussing with a mentor, consulting with a parent, or filing it online</a:t>
            </a:r>
            <a:endParaRPr sz="105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4648200" y="685800"/>
            <a:ext cx="304800" cy="2689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/>
          <p:nvPr/>
        </p:nvSpPr>
        <p:spPr>
          <a:xfrm>
            <a:off x="4648199" y="4704230"/>
            <a:ext cx="304800" cy="2689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4648199" y="3697941"/>
            <a:ext cx="304800" cy="2689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/>
          <p:nvPr/>
        </p:nvSpPr>
        <p:spPr>
          <a:xfrm>
            <a:off x="4648199" y="2608729"/>
            <a:ext cx="304800" cy="2689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4648199" y="1712259"/>
            <a:ext cx="304800" cy="2689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4648199" y="5732929"/>
            <a:ext cx="304800" cy="2689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AE5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43200" y="0"/>
            <a:ext cx="6191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Procedure to filling complain and conducting enquiry in Grievances Re-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dressal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143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Gourab Jyoti Roy</dc:creator>
  <cp:lastModifiedBy>Abhay</cp:lastModifiedBy>
  <cp:revision>4</cp:revision>
  <dcterms:created xsi:type="dcterms:W3CDTF">2023-10-03T05:20:52Z</dcterms:created>
  <dcterms:modified xsi:type="dcterms:W3CDTF">2024-02-13T04:25:19Z</dcterms:modified>
</cp:coreProperties>
</file>